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5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abakan19school.blogspot.ru/" TargetMode="External"/><Relationship Id="rId13" Type="http://schemas.openxmlformats.org/officeDocument/2006/relationships/hyperlink" Target="http://school19ab.blogspot.ru/2017/04/normal-0-false-false-false-ru-x-none-x.html" TargetMode="External"/><Relationship Id="rId3" Type="http://schemas.openxmlformats.org/officeDocument/2006/relationships/hyperlink" Target="https://sway.office.com/VrlSO4cUrvhgxNGF?ref=Link" TargetMode="External"/><Relationship Id="rId7" Type="http://schemas.openxmlformats.org/officeDocument/2006/relationships/hyperlink" Target="https://sway.office.com/Ql6177crKvmsrL4M?ref=Link" TargetMode="External"/><Relationship Id="rId12" Type="http://schemas.openxmlformats.org/officeDocument/2006/relationships/hyperlink" Target="http://gazeta19.ru/news/53685" TargetMode="External"/><Relationship Id="rId17" Type="http://schemas.openxmlformats.org/officeDocument/2006/relationships/hyperlink" Target="http://school19ab.blogspot.ru/2016/12/15.html" TargetMode="External"/><Relationship Id="rId2" Type="http://schemas.openxmlformats.org/officeDocument/2006/relationships/hyperlink" Target="https://sway.office.com/k6hnPqkLSEdT0exf?ref=Link" TargetMode="External"/><Relationship Id="rId16" Type="http://schemas.openxmlformats.org/officeDocument/2006/relationships/hyperlink" Target="http://school19ab.blogspot.ru/2016/12/mural-art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way.office.com/4ZapNtzQtCd4nqpO?ref=Link" TargetMode="External"/><Relationship Id="rId11" Type="http://schemas.openxmlformats.org/officeDocument/2006/relationships/hyperlink" Target="http://www.gazeta19.ru/news/55277" TargetMode="External"/><Relationship Id="rId5" Type="http://schemas.openxmlformats.org/officeDocument/2006/relationships/hyperlink" Target="https://sway.office.com/xl34md4Jr0iQOgNl?ref=Link" TargetMode="External"/><Relationship Id="rId15" Type="http://schemas.openxmlformats.org/officeDocument/2006/relationships/hyperlink" Target="http://school19ab.blogspot.ru/2016/12/21-4-4.html" TargetMode="External"/><Relationship Id="rId10" Type="http://schemas.openxmlformats.org/officeDocument/2006/relationships/hyperlink" Target="http://gazeta19.ru/news/50474" TargetMode="External"/><Relationship Id="rId4" Type="http://schemas.openxmlformats.org/officeDocument/2006/relationships/hyperlink" Target="https://sway.office.com/Kdgdz282KgJWBGJS?ref=Link" TargetMode="External"/><Relationship Id="rId9" Type="http://schemas.openxmlformats.org/officeDocument/2006/relationships/hyperlink" Target="https://yadi.sk/a/NZHR3L1l3E9XXN" TargetMode="External"/><Relationship Id="rId14" Type="http://schemas.openxmlformats.org/officeDocument/2006/relationships/hyperlink" Target="http://school19ab.blogspot.ru/2017/02/normal-0-false-false-false-ru-x-none-x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8349" y="1064029"/>
            <a:ext cx="7789025" cy="3757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межкультурного межнационального почтового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обмена</a:t>
            </a:r>
          </a:p>
          <a:p>
            <a:pPr>
              <a:lnSpc>
                <a:spcPts val="15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«От сердца к сердцу»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</a:p>
          <a:p>
            <a:pPr>
              <a:lnSpc>
                <a:spcPts val="15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Истомина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Ирина Владимировна, главный специалист по корпоративным коммуникациям УФПС Республики Хакасия – филиала ФГУП «Почта России» </a:t>
            </a:r>
            <a:endParaRPr lang="ru-RU" sz="1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Дина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Владимировна Аверьянова, учитель английского языка МБОУ «СОШ №» г. Абакана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Суть проекта в увеличении почтового обмена открытками, письмами и посылками между жителями Хакасии и городов России, а также иностранными гражданами.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Даты проекта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 января — 31 декабря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реализации проекта: Республика Хакасия</a:t>
            </a:r>
          </a:p>
          <a:p>
            <a:pPr>
              <a:lnSpc>
                <a:spcPts val="1500"/>
              </a:lnSpc>
              <a:spcBef>
                <a:spcPts val="750"/>
              </a:spcBef>
              <a:spcAft>
                <a:spcPts val="75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457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066" y="0"/>
            <a:ext cx="8952807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(Октябрь. Международная неделя письма)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«Торжественная церемония награждения победителей проекта #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Летона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почте (сентябрь). Пресс-рассылка в региональные СМИ Самые активные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посткроссеры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Абакана получили призы от Почты России.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Своими фото и историями они делились в социальных сетях с двумя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хэштэгами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#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летонапочте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#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ПочтаРоссии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 что и были признаны авторами самых популярных и необычных постов о почте.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7489" t="4072" r="32637" b="26760"/>
          <a:stretch/>
        </p:blipFill>
        <p:spPr>
          <a:xfrm>
            <a:off x="6517177" y="2028305"/>
            <a:ext cx="4763193" cy="37157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34" y="2086725"/>
            <a:ext cx="5851121" cy="390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13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796" y="157771"/>
            <a:ext cx="89805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Ноябрь) Торжественная отправка мишки Тедди EMS Почта России из ЦВПП Абакана в Великобританию и писем и открыток в США и Белгородским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посткроссерам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Пресс-рассылка в региональные СМИ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«Юные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посткроссеры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отправили Почтой России посылки с плюшевыми медведями из Хакасии за границу».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3" y="1696627"/>
            <a:ext cx="5471160" cy="3282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79" y="3900988"/>
            <a:ext cx="3701157" cy="2691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9095" y="1014267"/>
            <a:ext cx="2580927" cy="35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94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2632" y="91711"/>
            <a:ext cx="11637819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Совместная подготовка финала проекта от Сердца к сердцу с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посткроссерами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абаканской школы №19 и с новыми участниками проекта - школой для детей с нарушениями зрения. Был изготовлен хакасский сибирский плюшевый мишка, которому дети подготовили дневник путешественника и настоящий паспорт, уроженца Хакасии, с которым игрушечному медведю предстоит в 2019 году путешествовать по школам России. В его паспорте полно замечательных марок, а сам мишка собрал всевозможные сувениры. В каждый город, школу и дом, где гостит медведь, он привозит с собой в посылках настоящие живые истории, фотографии, письма, открытки, чтобы рассказать ученикам разных городов о Хакасии и друг о друге. 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5" y="2510835"/>
            <a:ext cx="6645088" cy="443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7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17" y="291272"/>
            <a:ext cx="6238702" cy="6238702"/>
          </a:xfrm>
        </p:spPr>
      </p:pic>
      <p:sp>
        <p:nvSpPr>
          <p:cNvPr id="5" name="Прямоугольник 4"/>
          <p:cNvSpPr/>
          <p:nvPr/>
        </p:nvSpPr>
        <p:spPr>
          <a:xfrm>
            <a:off x="338513" y="291272"/>
            <a:ext cx="4690687" cy="640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посткроссинга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Школе - интернате для детей с нарушениями зрения г. Абакана.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для СМИ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регионального проекта «От сердца к сердцу»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интервью руководства  Хакасского филиала Почты России и участников проекта региональным СМИ.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формате интегрированного урока с элементами инклюзии прошла скайп конференция со сверстниками из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Тайланда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мастер-класс по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посткроссингу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правилам почтовой пересылки и презентация для региональных журналистов, которая завершилась отправкой хакасского плюшевого мишки по первому маршруту путешествия в Лицей №33 г. Иваново и отправкой открыток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Тайланд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г. Иваново, подписанных на английском, русском и хакасском языках и шрифтом Брайля.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40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4072" y="458437"/>
            <a:ext cx="9476510" cy="580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проекта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участию в региональном проекте «От сердца к сердцу» абаканских школьников, почтовые карточки из Хакасии облетели весь мир. Участниками проекта из Хакасии отправлено около 2000 коллекционных этно-открыток и почтовых карточек. Иностранцы также пополняют коллекции хакасских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посткроссеров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ответными открытками из-за рубежа. В международном Арт-проекте по обмену художественным полотном с Японскими школьниками Хакасский филиал Почты России и абаканская школа №19 выступили единственными участниками из России. Арт полотно с рисунками хакасских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посткроссеров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 условиям международного проекта, будет представлено в штаб квартире Юнеско.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 проекте от «Сердца к сердцу» приняли участие 20 учителей республики, активно сотрудничали две школы из Хакасии, одна из которых для детей с ОВЗ, а также около 10 российских и зарубежных школ. Проект широко освещался в региональных СМИ, в блогах региональных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посткроссеров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и в социальных сетях ВК, ФБ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Инстаграмм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Благодаря проекту почтового обмена «От сердца к сердцу» дети в увлекательной форме изучали английский язык и страны, в которых побывали игрушки, приобщились к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посткроссингу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к российскому и международному почтовому обмену, пообщались между собой в почтовой переписке и в скайп-встречах. Цели проекта достигнуты, а также руководство ФГУП «Почта России» согласовало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еализацию проекта в 2019 году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926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94882"/>
            <a:ext cx="6920499" cy="241701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https://sway.office.com/k6hnPqkLSEdT0exf?ref=Link</a:t>
            </a:r>
            <a:r>
              <a:rPr lang="en-US" dirty="0" smtClean="0"/>
              <a:t> </a:t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https://sway.office.com/VrlSO4cUrvhgxNGF?ref=Link</a:t>
            </a:r>
            <a:r>
              <a:rPr lang="en-US" dirty="0" smtClean="0"/>
              <a:t> </a:t>
            </a:r>
            <a:br>
              <a:rPr lang="en-US" dirty="0" smtClean="0"/>
            </a:br>
            <a:r>
              <a:rPr lang="en-US" dirty="0" smtClean="0">
                <a:hlinkClick r:id="rId4"/>
              </a:rPr>
              <a:t>https://sway.office.com/Kdgdz282KgJWBGJS?ref=Link</a:t>
            </a:r>
            <a:r>
              <a:rPr lang="en-US" dirty="0" smtClean="0"/>
              <a:t> </a:t>
            </a:r>
            <a:br>
              <a:rPr lang="en-US" dirty="0" smtClean="0"/>
            </a:br>
            <a:r>
              <a:rPr lang="en-US" dirty="0" smtClean="0">
                <a:hlinkClick r:id="rId4"/>
              </a:rPr>
              <a:t>https://sway.office.com/Kdgdz282KgJWBGJS?ref=Link</a:t>
            </a:r>
            <a:r>
              <a:rPr lang="en-US" dirty="0" smtClean="0"/>
              <a:t> </a:t>
            </a:r>
            <a:br>
              <a:rPr lang="en-US" dirty="0" smtClean="0"/>
            </a:br>
            <a:r>
              <a:rPr lang="en-US" dirty="0" smtClean="0">
                <a:hlinkClick r:id="rId5"/>
              </a:rPr>
              <a:t>https://sway.office.com/xl34md4Jr0iQOgNl?ref=Link</a:t>
            </a:r>
            <a:r>
              <a:rPr lang="en-US" dirty="0" smtClean="0"/>
              <a:t> </a:t>
            </a:r>
            <a:br>
              <a:rPr lang="en-US" dirty="0" smtClean="0"/>
            </a:br>
            <a:r>
              <a:rPr lang="en-US" dirty="0" smtClean="0">
                <a:hlinkClick r:id="rId6"/>
              </a:rPr>
              <a:t>https://sway.office.com/4ZapNtzQtCd4nqpO?ref=Link</a:t>
            </a:r>
            <a:r>
              <a:rPr lang="en-US" dirty="0" smtClean="0"/>
              <a:t> </a:t>
            </a:r>
            <a:br>
              <a:rPr lang="en-US" dirty="0" smtClean="0"/>
            </a:br>
            <a:r>
              <a:rPr lang="en-US" dirty="0" smtClean="0">
                <a:hlinkClick r:id="rId7"/>
              </a:rPr>
              <a:t>https://sway.office.com/Ql6177crKvmsrL4M?ref=Link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73566" y="236376"/>
            <a:ext cx="519090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ссылки на материалы по проекту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5534" y="2895600"/>
            <a:ext cx="10397066" cy="3056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Блог клуба по переписке «От сердца к сердцу» МБОУ СОШ №19 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https://abakan19school.blogspot.ru/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https://yadi.sk/a/NZHR3L1l3E9XXN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фоторепортаж о проекте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Japan Art Mile (Mural Art)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http://gazeta19.ru/news/50474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статья на портале информационного агентства Хакасия «Абаканская школа на связи с Японией».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http://www.gazeta19.ru/news/55277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статья на портале информационного агентства Хакасия «В Абакане учителя наугад звонили собеседникам по Скайпу»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http://gazeta19.ru/news/53685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статья на портале информационного агентства Хакасия «Школьники из Абакана и Японии создали арт-полотно»  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о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работе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клуба на сайте МБОУ СОШ №19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Посткроссинг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как эффективный способ обучения» 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http://school19ab.blogspot.ru/2017/04/normal-0-false-false-false-ru-x-none-x.html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Japan Art Mile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(о проекте с японцами)   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://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school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19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ab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.</a:t>
            </a:r>
            <a:r>
              <a:rPr lang="en-US" sz="12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blogspot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.</a:t>
            </a:r>
            <a:r>
              <a:rPr lang="en-US" sz="12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ru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/2017/02/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normal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-0-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false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-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false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-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false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-</a:t>
            </a:r>
            <a:r>
              <a:rPr lang="en-US" sz="12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ru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-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x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-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none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-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x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.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html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Новогодний урок-презентация (о нашем опыте общения посредством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Skype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технологии и виртуальной экскурсии) 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http://school19ab.blogspot.ru/2016/12/21-4-4.html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Japan Art Mile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Mural Art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(о ходе проекта с японцами) 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http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://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school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19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ab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.</a:t>
            </a:r>
            <a:r>
              <a:rPr lang="en-US" sz="12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blogspot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.</a:t>
            </a:r>
            <a:r>
              <a:rPr lang="en-US" sz="12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ru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/2016/12/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mural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-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art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.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html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Mystery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Skype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(об использовании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Skype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технологий во внеурочной деятельности.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Видеовстреча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сербскими школьниками)  </a:t>
            </a:r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7"/>
              </a:rPr>
              <a:t>http://school19ab.blogspot.ru/2016/12/15.html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03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6335" y="856212"/>
            <a:ext cx="8337665" cy="5383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 проекта: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позитивного имиджа Почты России в регионе (Республика Хакасия) повышение спроса на почтовые услуги (доставка корреспонденции и реализация знаков почтовой оплаты и филателистической продукции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lvl="0" algn="just"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Популяризация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услуг центра приема и выдачи посылок и курьерской доставки посылочного бизнеса, в частности экспресс-почты ЕМ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Почта России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 Возрождение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культуры почтовой переписки и эпистолярного жанра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AutoNum type="arabicPeriod" startAt="4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молодежи к пользованию почтовыми услугами и формированию у подрастающего поколения хорошего отношения к Почте России. Воспитание подрастающего поколения пользователей услуг Почты России, которое знает и уважает свою культуру и культуру других народов, сотрудничает, чтобы создавать будущее в мире и гармонии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Популяризация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уникальных культурных и национальных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особенностей Республики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Хакасия на российском и международном уровне посредством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международного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почтового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обмена</a:t>
            </a:r>
          </a:p>
          <a:p>
            <a:pPr lvl="0" algn="just"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812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73" y="636254"/>
            <a:ext cx="6623090" cy="542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22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-6589127"/>
            <a:ext cx="6096000" cy="13982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Мастер – класс на главпочтамте Абакана для учителей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иностранного языка, географии и окружающего мира на тему: «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Посткроссинг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как эффективный способ обучения».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4567" y="47073"/>
            <a:ext cx="115463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Мастер – класс на главпочтамте Абакана для учителей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иностранного языка, географии и окружающего мира на тему: «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Посткроссинг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, как эффективный способ обучения».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Организаторы мастер-класса Хакасский филиал Почты России и МБОУ «СОШ №19» г. Абакана рассказали 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посткроссинге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международном почтовом обмене, переписке, общении с единомышленниками по всему миру и предложили учителям республики новые формы обучения, которые открывают для современных школьников и учителей современные возможности и превращают изучение этих предметов для каждого ребенка в интересное, захватывающее мероприятие. Цель - заинтересовать педагогов, а далее и их детей, новыми формами обучения и проектами, которые мотивируют школьников на самостоятельное изучение языков, культуры, истории и особенностей разных стран мира, вернуть им традиции эпистолярного жанра, международной дружеской переписки и живого человеческого общения, которые все больше утрачиваются в современном киберпространстве.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" y="3007596"/>
            <a:ext cx="5266944" cy="3511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56" y="3007596"/>
            <a:ext cx="5266944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99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32" y="2345658"/>
            <a:ext cx="6568697" cy="4379131"/>
          </a:xfrm>
        </p:spPr>
      </p:pic>
      <p:sp>
        <p:nvSpPr>
          <p:cNvPr id="5" name="Прямоугольник 4"/>
          <p:cNvSpPr/>
          <p:nvPr/>
        </p:nvSpPr>
        <p:spPr>
          <a:xfrm>
            <a:off x="224444" y="126589"/>
            <a:ext cx="11679382" cy="2219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Пресс-рассылка «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Абаканские школьники получили я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понское произведение искусства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Japan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Mile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посылкой Почты России»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 старте в Хакасии проекта международного межкультурного обмена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Japan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Mile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Абаканский участок курьерской доставки Хакасского филиала Почты России доставил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EMS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-посылку Почты России от японских школьников, адресованную учащимся МБОУ СОШ №19 г. Абакана.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Почтовый курьер доставил ценное отправление в школу и вручил детям в руки. Почта России выступает логистическим партнером проекта, соединяет детей Хакасии и Японии, обеспечивает почтовый обмен открытками, письмами и посылками школьников и осуществляет доставку ответного отправления в Японию.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3761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8299" y="0"/>
            <a:ext cx="6096000" cy="24191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выставка для общественности и для СМИ готового арт полотна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Japan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Mile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и услуги EMS в ЦВПП Абакана, торжественная отправка посылки в Японию. Посылка упакована в фирменный пластиковый конверт экспресс почты -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EMS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Почта России. Интервью руководителя Хакасского филиала Почты России и руководителя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посткроссингового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клуба для СМИ региона.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73" y="144547"/>
            <a:ext cx="3919174" cy="26127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9" y="2865583"/>
            <a:ext cx="5266944" cy="3511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647" y="2865583"/>
            <a:ext cx="4974889" cy="331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84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1301" y="138606"/>
            <a:ext cx="84983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для СМИ и торжественная отправка в Гонконг посылки «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Travelling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Teddy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«Путешествующие медведи по школам разных стран». Почта Хакасии – логистический партнер.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Пресс-рассылка в региональные СМИ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«В Хакасии побывал плюшевый мишка, путешествующий почтой по всему миру».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Из абаканского Центра приема и выдачи посылок Почты России абаканские школьники отправили плюшевого медведя путешествовать в Гонконг. Одновременно школьники отправили открытки сверстникам в США и Белгородскую область.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64" y="2430122"/>
            <a:ext cx="5065083" cy="442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45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2879" y="133551"/>
            <a:ext cx="108065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Пресс-тур для региональных журналистов и старт необычной экскурсии –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«История моей родной улицы». Пресс-рассылка на тему: «Открытки из Абакана «От сердца к сердцу» отправились в Новосибирск, Кемерово и Москву».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дверей абаканского клуба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посткроссеров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МБОУ СОШ №19 г. Абакана девятиклассник для младших школьников города провел экскурсию по городу. Дети за 40 минут изучая историю и достопримечательности города дошли до сердца столицы Хакасии - главпочтамта Абакана, который стал кульминационной станцией и отправной точкой проекта почтового обмена «От сердца к сердцу». Детям рассказали о первом телеграфе и почте и предложили написать письма и послания на открытках с видами региона. Больше всего ребятам понравилось оформлять красивыми наклейками и штампами свои открытки и конверты, которые они отправили в Кемерово, Новосибирск и Москву сверстникам, поддержавшим проект «От сердца к сердцу».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42" y="3441653"/>
            <a:ext cx="5124520" cy="34163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25" y="3169643"/>
            <a:ext cx="5266944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52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377" y="0"/>
            <a:ext cx="11895513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Август) #ЛЕТОНАПОЧТЕ: на Дне города Абакана на локации Абаканского почтамта провели Специальное памятное гашение марок и филателистической продукции, акцию «Отправь открытку из Хакасии» и встречу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посткроссеров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рамках проекта российского почтового обмена «От сердца к сердцу».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Клиенты ставили на марках, конвертах и открытках оттиск праздничного календарного штемпеля, посвященного Дню города Абакана. На локации был представлен широкий ассортимент открыточной и почтовой продукции, услуги по бесплатной регистрации в сети Интернет в онлайн системе «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Посткроссинг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Желающие могли стать членами городского клуба любителей международного почтового обмена открытками, отправляли этно-открытки и почтовые карточки с видами города и республики любую точку планеты. Каждый зарегистрировавшийся сразу же получал пять адресов для международного обмена открытками. Акция освещалась в социальных сетях.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Посткроссеры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участвующие в мероприятии, стали победителями всероссийской акции ФГУП «Почта России» #ЛЕТОНАПОЧТЕ.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42" y="2751522"/>
            <a:ext cx="5871489" cy="39085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06" y="2751522"/>
            <a:ext cx="2458904" cy="409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9553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366</TotalTime>
  <Words>1557</Words>
  <Application>Microsoft Office PowerPoint</Application>
  <PresentationFormat>Широкоэкранный</PresentationFormat>
  <Paragraphs>49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masterxomyak@gmail.com</dc:creator>
  <cp:lastModifiedBy>masterxomyak@gmail.com</cp:lastModifiedBy>
  <cp:revision>8</cp:revision>
  <dcterms:created xsi:type="dcterms:W3CDTF">2019-03-14T11:44:27Z</dcterms:created>
  <dcterms:modified xsi:type="dcterms:W3CDTF">2019-03-14T18:05:21Z</dcterms:modified>
</cp:coreProperties>
</file>