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9DE02-0BED-4FDC-91BC-563E8B9CF64E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7C3B9-7211-4FAA-B590-93EA2510C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4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7C3B9-7211-4FAA-B590-93EA2510CA8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8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84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8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84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6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8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0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2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1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3E8A-F2D1-48AB-9EA7-A2FB1C52144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BEA3-ED33-432F-B9AB-F4BDBE24D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1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пресс-релиза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ru-RU" dirty="0" smtClean="0"/>
              <a:t>Пресс-релиз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2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 релиз и релиз, какая презентация, вы смеетесь?!))</a:t>
            </a:r>
            <a:endParaRPr lang="ru-RU" dirty="0"/>
          </a:p>
        </p:txBody>
      </p:sp>
      <p:pic>
        <p:nvPicPr>
          <p:cNvPr id="2050" name="Picture 2" descr="C:\Users\gavrish\Desktop\1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575" y="1600200"/>
            <a:ext cx="598284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70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Зимний гольф – от Подмосковья до Байкала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вкратце, то в релизе были перечислены места, где можно поиграть в зимний гольф. Таких мест немного, поэтому нам было достаточно просто собрать фактуру. А потом – БАЦ 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3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Коммерсант </a:t>
            </a:r>
            <a:r>
              <a:rPr lang="en-US" dirty="0" smtClean="0"/>
              <a:t>FM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 Андреем Воскресенским!</a:t>
            </a:r>
            <a:endParaRPr lang="ru-RU" dirty="0"/>
          </a:p>
        </p:txBody>
      </p:sp>
      <p:pic>
        <p:nvPicPr>
          <p:cNvPr id="1026" name="Picture 2" descr="C:\Users\gavrish\Desktop\te-url-67d5e25fcf7b4e5da02d626fbe002ed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55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319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пресс-релиза</vt:lpstr>
      <vt:lpstr>Ну релиз и релиз, какая презентация, вы смеетесь?!))</vt:lpstr>
      <vt:lpstr>Зимний гольф – от Подмосковья до Байкала</vt:lpstr>
      <vt:lpstr>Коммерсант FM!</vt:lpstr>
      <vt:lpstr>THE END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пресс-релиза</dc:title>
  <dc:creator>Гавриш Юлия</dc:creator>
  <cp:lastModifiedBy>Гавриш Юлия</cp:lastModifiedBy>
  <cp:revision>2</cp:revision>
  <dcterms:created xsi:type="dcterms:W3CDTF">2018-02-07T12:40:56Z</dcterms:created>
  <dcterms:modified xsi:type="dcterms:W3CDTF">2018-02-07T12:56:09Z</dcterms:modified>
</cp:coreProperties>
</file>